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6" r:id="rId2"/>
    <p:sldId id="303" r:id="rId3"/>
    <p:sldId id="331" r:id="rId4"/>
    <p:sldId id="368" r:id="rId5"/>
    <p:sldId id="370" r:id="rId6"/>
    <p:sldId id="371" r:id="rId7"/>
    <p:sldId id="372" r:id="rId8"/>
    <p:sldId id="359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7" autoAdjust="0"/>
    <p:restoredTop sz="87187" autoAdjust="0"/>
  </p:normalViewPr>
  <p:slideViewPr>
    <p:cSldViewPr>
      <p:cViewPr varScale="1">
        <p:scale>
          <a:sx n="71" d="100"/>
          <a:sy n="71" d="100"/>
        </p:scale>
        <p:origin x="7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14/03/2019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93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CALMS to design a deployment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Model to bring to bear on pipeline design and maintenance. And also testing.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  <a:sym typeface="Wingdings" pitchFamily="2" charset="2"/>
              </a:rPr>
              <a:t>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43" y="3048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91000" y="1524000"/>
            <a:ext cx="4667067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Culture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Automation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Lean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Measure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Sharing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B9228-C070-9845-8CA3-D0A83573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3279801" cy="38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44795"/>
            <a:ext cx="8077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 and Pipelines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 pipelines with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Bad pipelines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Upstream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Downstream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They are collaboration points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For humane work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0C4B6-25DE-634C-9E97-403AF28AD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74" b="-1244"/>
          <a:stretch/>
        </p:blipFill>
        <p:spPr>
          <a:xfrm>
            <a:off x="730624" y="2210098"/>
            <a:ext cx="3644153" cy="33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0" y="444795"/>
            <a:ext cx="358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Organise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1524000"/>
            <a:ext cx="37338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Groups of 4 or 5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Pipeline owner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Same org is fine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Sit together, lets move around 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Big paper, post its, pens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19CE9-4CFE-054D-9D8A-30F48887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438400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550" y="444795"/>
            <a:ext cx="49149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Gather Data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191000"/>
            <a:ext cx="74676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Quiz your pipeline owner on: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Environments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Test strategy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Application context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Risks – real and imagined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5DB9D-9C0E-064F-A634-ABC4AE5E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447800"/>
            <a:ext cx="2114550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7200"/>
            <a:ext cx="739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 a Pipeline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1371600"/>
            <a:ext cx="49530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Consider: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What makes money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Where risk lies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Most important types of testing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Path to live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CALMS Handout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Use the pipeline key to express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FC1A8-60A9-6845-A8DB-62E317FE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5" y="2525485"/>
            <a:ext cx="3342675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299" y="584200"/>
            <a:ext cx="5867400" cy="9906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Reflections on pipeline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81644</TotalTime>
  <Words>134</Words>
  <Application>Microsoft Macintosh PowerPoint</Application>
  <PresentationFormat>On-screen Show (4:3)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663</cp:revision>
  <cp:lastPrinted>2014-02-12T13:02:37Z</cp:lastPrinted>
  <dcterms:created xsi:type="dcterms:W3CDTF">2006-08-16T00:00:00Z</dcterms:created>
  <dcterms:modified xsi:type="dcterms:W3CDTF">2019-03-16T16:58:32Z</dcterms:modified>
</cp:coreProperties>
</file>